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7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15. 6. 2015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UKF_sekr\Desktop\Škola chrbta\Image (1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7264" b="7008"/>
          <a:stretch/>
        </p:blipFill>
        <p:spPr bwMode="auto">
          <a:xfrm rot="16200000">
            <a:off x="1144830" y="-1141173"/>
            <a:ext cx="6857999" cy="91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83569" y="318833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 chrbta </a:t>
            </a:r>
          </a:p>
          <a:p>
            <a:pPr algn="ctr"/>
            <a:r>
              <a:rPr lang="sk-SK" sz="6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sestry a </a:t>
            </a:r>
            <a:r>
              <a:rPr lang="sk-SK" sz="6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opatrovateľov</a:t>
            </a:r>
          </a:p>
          <a:p>
            <a:pPr algn="ctr"/>
            <a:r>
              <a:rPr lang="sk-SK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PhDr. Miriam </a:t>
            </a:r>
            <a:r>
              <a:rPr lang="sk-SK" sz="4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Polhorská</a:t>
            </a:r>
            <a:r>
              <a:rPr lang="sk-SK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PhD.</a:t>
            </a:r>
            <a:endParaRPr lang="sk-SK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files.moj-receptar.sk/200000120-c6d4ac7cd7/chrbtic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KF_sekr\Desktop\Škola chrbta\Image (1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3" r="9212" b="67002"/>
          <a:stretch/>
        </p:blipFill>
        <p:spPr bwMode="auto">
          <a:xfrm>
            <a:off x="179512" y="4365104"/>
            <a:ext cx="4392488" cy="7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48040" y="4322345"/>
            <a:ext cx="43924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18. Vhodná pozícia sestry a opatrovateľa pri </a:t>
            </a:r>
            <a:r>
              <a:rPr lang="sk-SK" sz="2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posadzovaní</a:t>
            </a:r>
            <a:r>
              <a:rPr lang="sk-SK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</a:p>
          <a:p>
            <a:r>
              <a:rPr lang="sk-SK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pacienta</a:t>
            </a:r>
            <a:endParaRPr lang="sk-SK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C:\Users\UKF_sekr\Desktop\Škola chrbta\Image (10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3" r="9212" b="67002"/>
          <a:stretch/>
        </p:blipFill>
        <p:spPr bwMode="auto">
          <a:xfrm>
            <a:off x="4680808" y="5771403"/>
            <a:ext cx="4355688" cy="8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751512" y="5774108"/>
            <a:ext cx="43924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19. Vhodná pozícia sestry    a </a:t>
            </a:r>
            <a:r>
              <a:rPr lang="sk-SK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opatrovateľa pri manipulácii          </a:t>
            </a:r>
            <a:endParaRPr lang="sk-SK" sz="2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pacientom</a:t>
            </a:r>
            <a:endParaRPr lang="sk-SK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KF_sekr\Desktop\Škola chrbta\Image (1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3" r="9212" b="67002"/>
          <a:stretch/>
        </p:blipFill>
        <p:spPr bwMode="auto">
          <a:xfrm>
            <a:off x="4644008" y="5877401"/>
            <a:ext cx="4248472" cy="7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KF_sekr\Desktop\Škola chrbta\Image (10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3" r="9212" b="67002"/>
          <a:stretch/>
        </p:blipFill>
        <p:spPr bwMode="auto">
          <a:xfrm>
            <a:off x="107504" y="5089033"/>
            <a:ext cx="4032448" cy="7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1728" y="5046275"/>
            <a:ext cx="3760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sk-SK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 Nesprávna poloha pri práci</a:t>
            </a:r>
            <a:endParaRPr lang="sk-SK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61064" y="6029126"/>
            <a:ext cx="3760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21. Vhodná pozícia pri práci</a:t>
            </a:r>
            <a:endParaRPr lang="sk-SK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 descr="C:\Users\UKF_sekr\Desktop\Škola chrbta\Image (1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7264" b="7008"/>
          <a:stretch/>
        </p:blipFill>
        <p:spPr bwMode="auto">
          <a:xfrm rot="16200000">
            <a:off x="1144830" y="-1141173"/>
            <a:ext cx="6857999" cy="91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308505" y="144800"/>
            <a:ext cx="6683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cap="small" dirty="0" smtClean="0"/>
              <a:t>Vertebrogénne ťažkosti – bolesti chrbta</a:t>
            </a:r>
            <a:endParaRPr lang="sk-SK" sz="3200" b="1" cap="small" dirty="0"/>
          </a:p>
        </p:txBody>
      </p:sp>
      <p:sp>
        <p:nvSpPr>
          <p:cNvPr id="5" name="BlokTextu 4"/>
          <p:cNvSpPr txBox="1"/>
          <p:nvPr/>
        </p:nvSpPr>
        <p:spPr>
          <a:xfrm>
            <a:off x="3656" y="836712"/>
            <a:ext cx="9144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2800" dirty="0" smtClean="0"/>
              <a:t>sú hlavnou príčinou práceneschopnosti ľudí okolo 45. roku života</a:t>
            </a:r>
          </a:p>
          <a:p>
            <a:endParaRPr lang="sk-SK" sz="500" dirty="0" smtClean="0"/>
          </a:p>
          <a:p>
            <a:pPr marL="342900" indent="-342900">
              <a:buFontTx/>
              <a:buChar char="-"/>
            </a:pPr>
            <a:r>
              <a:rPr lang="sk-SK" sz="2800" dirty="0" smtClean="0"/>
              <a:t>60 – 90% populácie má alebo malo bolesti chrbta</a:t>
            </a:r>
          </a:p>
          <a:p>
            <a:endParaRPr lang="sk-SK" sz="500" dirty="0" smtClean="0"/>
          </a:p>
          <a:p>
            <a:pPr marL="342900" indent="-342900">
              <a:buFontTx/>
              <a:buChar char="-"/>
            </a:pPr>
            <a:r>
              <a:rPr lang="sk-SK" sz="2800" dirty="0" smtClean="0"/>
              <a:t>u 40% pacientov s akútnymi ťažkosťami dochádza k recidíve do jedného roka (Gúth, 2004)</a:t>
            </a:r>
          </a:p>
          <a:p>
            <a:endParaRPr lang="sk-SK" sz="500" dirty="0" smtClean="0"/>
          </a:p>
          <a:p>
            <a:pPr marL="342900" indent="-342900">
              <a:buFontTx/>
              <a:buChar char="-"/>
            </a:pPr>
            <a:r>
              <a:rPr lang="sk-SK" sz="2800" dirty="0"/>
              <a:t>s</a:t>
            </a:r>
            <a:r>
              <a:rPr lang="sk-SK" sz="2800" dirty="0" smtClean="0"/>
              <a:t>estry a opatrovatelia tvoria veľké percento klientov s vertebrogénnymi ochoreniami</a:t>
            </a:r>
          </a:p>
          <a:p>
            <a:endParaRPr lang="sk-SK" sz="500" dirty="0" smtClean="0"/>
          </a:p>
          <a:p>
            <a:pPr marL="342900" indent="-342900">
              <a:buFontTx/>
              <a:buChar char="-"/>
            </a:pPr>
            <a:r>
              <a:rPr lang="sk-SK" sz="2800" dirty="0" smtClean="0"/>
              <a:t>príčinou je veľké fyzické zaťaženie v nevhodných polohách pri manipulácii s ťažko chorým pacientom</a:t>
            </a:r>
          </a:p>
          <a:p>
            <a:endParaRPr lang="sk-SK" sz="500" dirty="0" smtClean="0"/>
          </a:p>
          <a:p>
            <a:pPr marL="342900" indent="-342900">
              <a:buFontTx/>
              <a:buChar char="-"/>
            </a:pPr>
            <a:r>
              <a:rPr lang="sk-SK" sz="2800" dirty="0" smtClean="0"/>
              <a:t>nevyužívanie kinestetických princípov pri manipulácii </a:t>
            </a:r>
          </a:p>
          <a:p>
            <a:endParaRPr lang="sk-SK" sz="500" dirty="0" smtClean="0"/>
          </a:p>
          <a:p>
            <a:r>
              <a:rPr lang="sk-SK" sz="2800" dirty="0" smtClean="0"/>
              <a:t>-   stres a psychické problémy vyplývajúce z náročnej práce  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   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3676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3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2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3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5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3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7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129</Words>
  <Application>Microsoft Office PowerPoint</Application>
  <PresentationFormat>Prezentácia na obrazovke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Prezentácia programu PowerPoint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Dokumenty</dc:creator>
  <cp:lastModifiedBy>admin</cp:lastModifiedBy>
  <cp:revision>7</cp:revision>
  <dcterms:created xsi:type="dcterms:W3CDTF">2013-09-27T07:02:55Z</dcterms:created>
  <dcterms:modified xsi:type="dcterms:W3CDTF">2015-06-15T06:22:26Z</dcterms:modified>
</cp:coreProperties>
</file>